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notesMasterIdLst>
    <p:notesMasterId r:id="rId13"/>
  </p:notesMasterIdLst>
  <p:sldSz cx="14630400" cy="8229600"/>
  <p:notesSz cx="8229600" cy="14630400"/>
  <p:embeddedFontLst>
    <p:embeddedFont>
      <p:font typeface="Montserrat"/>
      <p:regular r:id="rId18"/>
    </p:embeddedFont>
    <p:embeddedFont>
      <p:font typeface="Montserrat"/>
      <p:regular r:id="rId19"/>
    </p:embeddedFont>
    <p:embeddedFont>
      <p:font typeface="Montserrat"/>
      <p:regular r:id="rId20"/>
    </p:embeddedFont>
    <p:embeddedFont>
      <p:font typeface="Montserrat"/>
      <p:regular r:id="rId21"/>
    </p:embeddedFont>
    <p:embeddedFont>
      <p:font typeface="Heebo Light"/>
      <p:regular r:id="rId22"/>
    </p:embeddedFont>
    <p:embeddedFont>
      <p:font typeface="Heebo Light"/>
      <p:regular r:id="rId23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8" Type="http://schemas.openxmlformats.org/officeDocument/2006/relationships/font" Target="fonts/font1.fntdata"/><Relationship Id="rId19" Type="http://schemas.openxmlformats.org/officeDocument/2006/relationships/font" Target="fonts/font2.fntdata"/><Relationship Id="rId20" Type="http://schemas.openxmlformats.org/officeDocument/2006/relationships/font" Target="fonts/font3.fntdata"/><Relationship Id="rId21" Type="http://schemas.openxmlformats.org/officeDocument/2006/relationships/font" Target="fonts/font4.fntdata"/><Relationship Id="rId22" Type="http://schemas.openxmlformats.org/officeDocument/2006/relationships/font" Target="fonts/font5.fntdata"/><Relationship Id="rId23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10-1.png"/><Relationship Id="rId2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11-1.png"/><Relationship Id="rId2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12-1.png"/><Relationship Id="rId2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2-1.png"/><Relationship Id="rId2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3-1.png"/><Relationship Id="rId2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4-1.png"/><Relationship Id="rId2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5-1.png"/><Relationship Id="rId2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6-1.png"/><Relationship Id="rId2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7-1.png"/><Relationship Id="rId2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8-1.png"/><Relationship Id="rId2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9-1.png"/><Relationship Id="rId2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image" Target="../media/image-10-4.png"/><Relationship Id="rId5" Type="http://schemas.openxmlformats.org/officeDocument/2006/relationships/slideLayout" Target="../slideLayouts/slideLayout11.xml"/><Relationship Id="rId6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image" Target="../media/image-2-4.png"/><Relationship Id="rId5" Type="http://schemas.openxmlformats.org/officeDocument/2006/relationships/image" Target="../media/image-2-5.png"/><Relationship Id="rId6" Type="http://schemas.openxmlformats.org/officeDocument/2006/relationships/image" Target="../media/image-2-6.png"/><Relationship Id="rId7" Type="http://schemas.openxmlformats.org/officeDocument/2006/relationships/slideLayout" Target="../slideLayouts/slideLayout3.xml"/><Relationship Id="rId8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image" Target="../media/image-4-6.png"/><Relationship Id="rId7" Type="http://schemas.openxmlformats.org/officeDocument/2006/relationships/image" Target="../media/image-4-7.png"/><Relationship Id="rId8" Type="http://schemas.openxmlformats.org/officeDocument/2006/relationships/image" Target="../media/image-4-8.png"/><Relationship Id="rId9" Type="http://schemas.openxmlformats.org/officeDocument/2006/relationships/slideLayout" Target="../slideLayouts/slideLayout5.xml"/><Relationship Id="rId10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slideLayout" Target="../slideLayouts/slideLayout7.xml"/><Relationship Id="rId7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slideLayout" Target="../slideLayouts/slideLayout10.xml"/><Relationship Id="rId5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36553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Taylor Swift: Trabalho e Comunidade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123253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Um estudo sobre o impacto da artista e a união de seus fãs ao redor do mundo. Descubra como a comunidade Swiftie transcende barreiras e promove mudanças sociais.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5484019"/>
            <a:ext cx="362903" cy="362903"/>
          </a:xfrm>
          <a:prstGeom prst="roundRect">
            <a:avLst>
              <a:gd name="adj" fmla="val 25194296"/>
            </a:avLst>
          </a:prstGeom>
          <a:solidFill>
            <a:srgbClr val="635875"/>
          </a:solidFill>
          <a:ln w="7620">
            <a:solidFill>
              <a:srgbClr val="4D4D51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910233" y="5616654"/>
            <a:ext cx="130016" cy="97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750"/>
              </a:lnSpc>
              <a:buNone/>
            </a:pPr>
            <a:r>
              <a:rPr lang="en-US" sz="750" dirty="0">
                <a:solidFill>
                  <a:srgbClr val="FFFFFF"/>
                </a:solidFill>
                <a:latin typeface="Heebo Medium" pitchFamily="34" charset="0"/>
                <a:ea typeface="Heebo Medium" pitchFamily="34" charset="-122"/>
                <a:cs typeface="Heebo Medium" pitchFamily="34" charset="-120"/>
              </a:rPr>
              <a:t>GC</a:t>
            </a:r>
            <a:endParaRPr lang="en-US" sz="750" dirty="0"/>
          </a:p>
        </p:txBody>
      </p:sp>
      <p:sp>
        <p:nvSpPr>
          <p:cNvPr id="7" name="Text 4"/>
          <p:cNvSpPr/>
          <p:nvPr/>
        </p:nvSpPr>
        <p:spPr>
          <a:xfrm>
            <a:off x="1270040" y="5467112"/>
            <a:ext cx="2526387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DCD7E5"/>
                </a:solidFill>
                <a:latin typeface="Heebo Bold" pitchFamily="34" charset="0"/>
                <a:ea typeface="Heebo Bold" pitchFamily="34" charset="-122"/>
                <a:cs typeface="Heebo Bold" pitchFamily="34" charset="-120"/>
              </a:rPr>
              <a:t>por Gabriel Castilho</a:t>
            </a:r>
            <a:endParaRPr lang="en-US" sz="2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069425"/>
            <a:ext cx="622542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Finalização e Reflexão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11836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5260" y="3160871"/>
            <a:ext cx="340162" cy="42529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017306" y="319623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Impacto Duradouro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7017306" y="3686651"/>
            <a:ext cx="289941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 comunidade Swiftie transformou minha visão de mundo.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10200203" y="311836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5274" y="3160871"/>
            <a:ext cx="340162" cy="42529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0937319" y="3196233"/>
            <a:ext cx="289941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União e Colaboração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10937319" y="4040981"/>
            <a:ext cx="28994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Aprendemos que juntos somos mais fortes.</a:t>
            </a:r>
            <a:endParaRPr lang="en-US" sz="1750" dirty="0"/>
          </a:p>
        </p:txBody>
      </p:sp>
      <p:sp>
        <p:nvSpPr>
          <p:cNvPr id="12" name="Shape 7"/>
          <p:cNvSpPr/>
          <p:nvPr/>
        </p:nvSpPr>
        <p:spPr>
          <a:xfrm>
            <a:off x="6280190" y="522898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5260" y="5271492"/>
            <a:ext cx="340162" cy="425291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017306" y="530685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Próximos Passos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7017306" y="5797272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Conheça mais sobre nosso projeto online.</a:t>
            </a:r>
            <a:endParaRPr lang="en-US" sz="17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376035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endParaRPr lang="en-US" sz="44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16499"/>
            <a:ext cx="1227784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Motivações, Desafios e Importância Pessoal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78348" y="2678906"/>
            <a:ext cx="2152055" cy="1306949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4892" y="3294936"/>
            <a:ext cx="318968" cy="39862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357217" y="2905720"/>
            <a:ext cx="357473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Admiração pela trajetória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5357217" y="3396139"/>
            <a:ext cx="532197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 resiliência de Taylor inspira minha vida diariamente.</a:t>
            </a:r>
            <a:endParaRPr lang="en-US" sz="1750" dirty="0"/>
          </a:p>
        </p:txBody>
      </p:sp>
      <p:sp>
        <p:nvSpPr>
          <p:cNvPr id="7" name="Shape 3"/>
          <p:cNvSpPr/>
          <p:nvPr/>
        </p:nvSpPr>
        <p:spPr>
          <a:xfrm>
            <a:off x="5187077" y="3998952"/>
            <a:ext cx="8592860" cy="15240"/>
          </a:xfrm>
          <a:prstGeom prst="roundRect">
            <a:avLst>
              <a:gd name="adj" fmla="val 625116"/>
            </a:avLst>
          </a:prstGeom>
          <a:solidFill>
            <a:srgbClr val="4A2C85"/>
          </a:solidFill>
          <a:ln/>
        </p:spPr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2381" y="4042529"/>
            <a:ext cx="4304109" cy="1306949"/>
          </a:xfrm>
          <a:prstGeom prst="rect">
            <a:avLst/>
          </a:prstGeom>
        </p:spPr>
      </p:pic>
      <p:pic>
        <p:nvPicPr>
          <p:cNvPr id="9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4892" y="4496633"/>
            <a:ext cx="318968" cy="398621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6433304" y="4269343"/>
            <a:ext cx="283833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Desafio de pesquisa</a:t>
            </a:r>
            <a:endParaRPr lang="en-US" sz="2200" dirty="0"/>
          </a:p>
        </p:txBody>
      </p:sp>
      <p:sp>
        <p:nvSpPr>
          <p:cNvPr id="11" name="Text 5"/>
          <p:cNvSpPr/>
          <p:nvPr/>
        </p:nvSpPr>
        <p:spPr>
          <a:xfrm>
            <a:off x="6433304" y="4759762"/>
            <a:ext cx="540329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Entender o fandom global exigiu dedicação constante.</a:t>
            </a:r>
            <a:endParaRPr lang="en-US" sz="1750" dirty="0"/>
          </a:p>
        </p:txBody>
      </p:sp>
      <p:sp>
        <p:nvSpPr>
          <p:cNvPr id="12" name="Shape 6"/>
          <p:cNvSpPr/>
          <p:nvPr/>
        </p:nvSpPr>
        <p:spPr>
          <a:xfrm>
            <a:off x="6263164" y="5362575"/>
            <a:ext cx="7516773" cy="15240"/>
          </a:xfrm>
          <a:prstGeom prst="roundRect">
            <a:avLst>
              <a:gd name="adj" fmla="val 625116"/>
            </a:avLst>
          </a:prstGeom>
          <a:solidFill>
            <a:srgbClr val="4A2C85"/>
          </a:solidFill>
          <a:ln/>
        </p:spPr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294" y="5406152"/>
            <a:ext cx="6456164" cy="1306949"/>
          </a:xfrm>
          <a:prstGeom prst="rect">
            <a:avLst/>
          </a:prstGeom>
        </p:spPr>
      </p:pic>
      <p:pic>
        <p:nvPicPr>
          <p:cNvPr id="14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94773" y="5860256"/>
            <a:ext cx="318968" cy="398621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7509272" y="56329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Inspiração pessoal</a:t>
            </a:r>
            <a:endParaRPr lang="en-US" sz="2200" dirty="0"/>
          </a:p>
        </p:txBody>
      </p:sp>
      <p:sp>
        <p:nvSpPr>
          <p:cNvPr id="16" name="Text 8"/>
          <p:cNvSpPr/>
          <p:nvPr/>
        </p:nvSpPr>
        <p:spPr>
          <a:xfrm>
            <a:off x="7509272" y="6123384"/>
            <a:ext cx="548366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Sua música reflete união em tempos difíceis para mim.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3293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7240" y="610672"/>
            <a:ext cx="7589520" cy="13877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450"/>
              </a:lnSpc>
              <a:buNone/>
            </a:pPr>
            <a:r>
              <a:rPr lang="en-US" sz="43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 Poder da Comunidade Swiftie</a:t>
            </a:r>
            <a:endParaRPr lang="en-US" sz="4350" dirty="0"/>
          </a:p>
        </p:txBody>
      </p:sp>
      <p:sp>
        <p:nvSpPr>
          <p:cNvPr id="4" name="Text 1"/>
          <p:cNvSpPr/>
          <p:nvPr/>
        </p:nvSpPr>
        <p:spPr>
          <a:xfrm>
            <a:off x="777240" y="2442567"/>
            <a:ext cx="3628192" cy="732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750"/>
              </a:lnSpc>
              <a:buNone/>
            </a:pPr>
            <a:r>
              <a:rPr lang="en-US" sz="57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53%</a:t>
            </a:r>
            <a:endParaRPr lang="en-US" sz="5750" dirty="0"/>
          </a:p>
        </p:txBody>
      </p:sp>
      <p:sp>
        <p:nvSpPr>
          <p:cNvPr id="5" name="Text 2"/>
          <p:cNvSpPr/>
          <p:nvPr/>
        </p:nvSpPr>
        <p:spPr>
          <a:xfrm>
            <a:off x="1203246" y="3452932"/>
            <a:ext cx="2776180" cy="347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Fãs nos EUA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777240" y="3933230"/>
            <a:ext cx="3628192" cy="7105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Adultos que se declaram fãs da artista.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4738568" y="2442567"/>
            <a:ext cx="3628192" cy="732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750"/>
              </a:lnSpc>
              <a:buNone/>
            </a:pPr>
            <a:r>
              <a:rPr lang="en-US" sz="57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100+</a:t>
            </a:r>
            <a:endParaRPr lang="en-US" sz="5750" dirty="0"/>
          </a:p>
        </p:txBody>
      </p:sp>
      <p:sp>
        <p:nvSpPr>
          <p:cNvPr id="8" name="Text 5"/>
          <p:cNvSpPr/>
          <p:nvPr/>
        </p:nvSpPr>
        <p:spPr>
          <a:xfrm>
            <a:off x="5164574" y="3452932"/>
            <a:ext cx="2776180" cy="347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Países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4738568" y="3933230"/>
            <a:ext cx="3628192" cy="3552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Com fã-clubes oficiais ativos.</a:t>
            </a:r>
            <a:endParaRPr lang="en-US" sz="1700" dirty="0"/>
          </a:p>
        </p:txBody>
      </p:sp>
      <p:sp>
        <p:nvSpPr>
          <p:cNvPr id="10" name="Text 7"/>
          <p:cNvSpPr/>
          <p:nvPr/>
        </p:nvSpPr>
        <p:spPr>
          <a:xfrm>
            <a:off x="2757845" y="5421035"/>
            <a:ext cx="3628192" cy="732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750"/>
              </a:lnSpc>
              <a:buNone/>
            </a:pPr>
            <a:r>
              <a:rPr lang="en-US" sz="57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7M+</a:t>
            </a:r>
            <a:endParaRPr lang="en-US" sz="5750" dirty="0"/>
          </a:p>
        </p:txBody>
      </p:sp>
      <p:sp>
        <p:nvSpPr>
          <p:cNvPr id="11" name="Text 8"/>
          <p:cNvSpPr/>
          <p:nvPr/>
        </p:nvSpPr>
        <p:spPr>
          <a:xfrm>
            <a:off x="3183850" y="6431399"/>
            <a:ext cx="2776180" cy="347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Ações sociais</a:t>
            </a:r>
            <a:endParaRPr lang="en-US" sz="2150" dirty="0"/>
          </a:p>
        </p:txBody>
      </p:sp>
      <p:sp>
        <p:nvSpPr>
          <p:cNvPr id="12" name="Text 9"/>
          <p:cNvSpPr/>
          <p:nvPr/>
        </p:nvSpPr>
        <p:spPr>
          <a:xfrm>
            <a:off x="2757845" y="6911697"/>
            <a:ext cx="3628192" cy="7105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Valor arrecadado por fãs para causas.</a:t>
            </a:r>
            <a:endParaRPr lang="en-US" sz="17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96660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Relação com ODS: Redução das Desigualdades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857256" y="32158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Diversidade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706297"/>
            <a:ext cx="389870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Comunidade acolhe pessoas de diferentes origens sociais.</a:t>
            </a:r>
            <a:endParaRPr lang="en-US" sz="17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32653" y="2767846"/>
            <a:ext cx="4564975" cy="4564975"/>
          </a:xfrm>
          <a:prstGeom prst="rect">
            <a:avLst/>
          </a:prstGeom>
        </p:spPr>
      </p:pic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6731" y="3530918"/>
            <a:ext cx="339328" cy="42422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937790" y="32158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Solidariedade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9937790" y="3706297"/>
            <a:ext cx="3898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Fãs arrecadaram R$180 mil para vítimas no Rio.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767846"/>
            <a:ext cx="4564975" cy="4564975"/>
          </a:xfrm>
          <a:prstGeom prst="rect">
            <a:avLst/>
          </a:prstGeom>
        </p:spPr>
      </p:pic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2604" y="3919418"/>
            <a:ext cx="339328" cy="42422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937790" y="566844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Inclusão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937790" y="6158865"/>
            <a:ext cx="3898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Atividades promovem sentimento de pertencimento.</a:t>
            </a:r>
            <a:endParaRPr lang="en-US" sz="17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2767846"/>
            <a:ext cx="4564975" cy="4564975"/>
          </a:xfrm>
          <a:prstGeom prst="rect">
            <a:avLst/>
          </a:prstGeom>
        </p:spPr>
      </p:pic>
      <p:pic>
        <p:nvPicPr>
          <p:cNvPr id="14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64103" y="6145292"/>
            <a:ext cx="339328" cy="424220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1857256" y="566844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Conexões</a:t>
            </a:r>
            <a:endParaRPr lang="en-US" sz="2200" dirty="0"/>
          </a:p>
        </p:txBody>
      </p:sp>
      <p:sp>
        <p:nvSpPr>
          <p:cNvPr id="16" name="Text 8"/>
          <p:cNvSpPr/>
          <p:nvPr/>
        </p:nvSpPr>
        <p:spPr>
          <a:xfrm>
            <a:off x="793790" y="6158865"/>
            <a:ext cx="389870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O fandom ultrapassa barreiras sociais e geográficas.</a:t>
            </a:r>
            <a:endParaRPr lang="en-US" sz="1750" dirty="0"/>
          </a:p>
        </p:txBody>
      </p:sp>
      <p:pic>
        <p:nvPicPr>
          <p:cNvPr id="17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2653" y="2767846"/>
            <a:ext cx="4564975" cy="4564975"/>
          </a:xfrm>
          <a:prstGeom prst="rect">
            <a:avLst/>
          </a:prstGeom>
        </p:spPr>
      </p:pic>
      <p:pic>
        <p:nvPicPr>
          <p:cNvPr id="18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38230" y="5756791"/>
            <a:ext cx="339328" cy="42422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776067"/>
            <a:ext cx="766107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Uso do GitHub no Trabalho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505450"/>
            <a:ext cx="4120753" cy="226814"/>
          </a:xfrm>
          <a:prstGeom prst="roundRect">
            <a:avLst>
              <a:gd name="adj" fmla="val 42003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793790" y="607242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Repositório Central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6562844"/>
            <a:ext cx="41207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Organização e versionamento estruturado de todos os arquivos.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254704" y="5165169"/>
            <a:ext cx="4120872" cy="226814"/>
          </a:xfrm>
          <a:prstGeom prst="roundRect">
            <a:avLst>
              <a:gd name="adj" fmla="val 42003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5254704" y="5732145"/>
            <a:ext cx="404121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Documentação Colaborativa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254704" y="6222563"/>
            <a:ext cx="412087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Markdown facilita a criação de conteúdo acessível.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9715738" y="4825008"/>
            <a:ext cx="4120872" cy="226814"/>
          </a:xfrm>
          <a:prstGeom prst="roundRect">
            <a:avLst>
              <a:gd name="adj" fmla="val 42003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715738" y="539198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Controle de Versões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715738" y="5882402"/>
            <a:ext cx="412087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Histórico completo de alterações e contribuições.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6856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Utilização do Trello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1917502"/>
            <a:ext cx="1134070" cy="13608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68022" y="214431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Planejamento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268022" y="2634734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Definição inicial das tarefas e objetivos.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278386"/>
            <a:ext cx="1134070" cy="136088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68022" y="35052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Em andamento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268022" y="3995618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Visualização clara do trabalho atual.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4639270"/>
            <a:ext cx="1134070" cy="136088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268022" y="486608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Revisão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2268022" y="5356503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Verificação da qualidade antes da conclusão.</a:t>
            </a:r>
            <a:endParaRPr lang="en-US" sz="17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6000155"/>
            <a:ext cx="1134070" cy="1360884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2268022" y="62269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Concluído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2268022" y="6717387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Celebração das conquistas do projeto.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3186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7829" y="571857"/>
            <a:ext cx="7688342" cy="12996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100"/>
              </a:lnSpc>
              <a:buNone/>
            </a:pPr>
            <a:r>
              <a:rPr lang="en-US" sz="40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Apresentando o Site do Projeto</a:t>
            </a:r>
            <a:endParaRPr lang="en-US" sz="4050" dirty="0"/>
          </a:p>
        </p:txBody>
      </p:sp>
      <p:sp>
        <p:nvSpPr>
          <p:cNvPr id="4" name="Shape 1"/>
          <p:cNvSpPr/>
          <p:nvPr/>
        </p:nvSpPr>
        <p:spPr>
          <a:xfrm>
            <a:off x="727829" y="2183368"/>
            <a:ext cx="7688342" cy="1213247"/>
          </a:xfrm>
          <a:prstGeom prst="roundRect">
            <a:avLst>
              <a:gd name="adj" fmla="val 719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43332" y="2398871"/>
            <a:ext cx="2599372" cy="324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Galeria Imersiva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943332" y="2848332"/>
            <a:ext cx="7257336" cy="332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Fotos exclusivas da artista e eventos dos fãs pelo mundo.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727829" y="3604498"/>
            <a:ext cx="7688342" cy="1213247"/>
          </a:xfrm>
          <a:prstGeom prst="roundRect">
            <a:avLst>
              <a:gd name="adj" fmla="val 719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943332" y="3820001"/>
            <a:ext cx="2599372" cy="324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Linha do Tempo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943332" y="4269462"/>
            <a:ext cx="7257336" cy="332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Trajetória completa desde o início da carreira até hoje.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727829" y="5025628"/>
            <a:ext cx="7688342" cy="1213247"/>
          </a:xfrm>
          <a:prstGeom prst="roundRect">
            <a:avLst>
              <a:gd name="adj" fmla="val 719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43332" y="5241131"/>
            <a:ext cx="2599372" cy="324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Depoimentos</a:t>
            </a:r>
            <a:endParaRPr lang="en-US" sz="2000" dirty="0"/>
          </a:p>
        </p:txBody>
      </p:sp>
      <p:sp>
        <p:nvSpPr>
          <p:cNvPr id="12" name="Text 9"/>
          <p:cNvSpPr/>
          <p:nvPr/>
        </p:nvSpPr>
        <p:spPr>
          <a:xfrm>
            <a:off x="943332" y="5690592"/>
            <a:ext cx="7257336" cy="332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Histórias reais de como Taylor impactou vidas.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727829" y="6446758"/>
            <a:ext cx="7688342" cy="1213247"/>
          </a:xfrm>
          <a:prstGeom prst="roundRect">
            <a:avLst>
              <a:gd name="adj" fmla="val 719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943332" y="6662261"/>
            <a:ext cx="2599372" cy="324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Análise de Dados</a:t>
            </a:r>
            <a:endParaRPr lang="en-US" sz="2000" dirty="0"/>
          </a:p>
        </p:txBody>
      </p:sp>
      <p:sp>
        <p:nvSpPr>
          <p:cNvPr id="15" name="Text 12"/>
          <p:cNvSpPr/>
          <p:nvPr/>
        </p:nvSpPr>
        <p:spPr>
          <a:xfrm>
            <a:off x="943332" y="7111722"/>
            <a:ext cx="7257336" cy="332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Visualizações interativas sobre o fandom global.</a:t>
            </a:r>
            <a:endParaRPr lang="en-US" sz="16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239560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Estrutura do Banco de Dados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997279"/>
            <a:ext cx="7556421" cy="3992642"/>
          </a:xfrm>
          <a:prstGeom prst="roundRect">
            <a:avLst>
              <a:gd name="adj" fmla="val 2386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801410" y="3004899"/>
            <a:ext cx="7540347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1029057" y="3148608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Tabela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3546038" y="3148608"/>
            <a:ext cx="205192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Descrição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6059210" y="3148608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Relações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801410" y="3655219"/>
            <a:ext cx="7540347" cy="101322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7"/>
          <p:cNvSpPr/>
          <p:nvPr/>
        </p:nvSpPr>
        <p:spPr>
          <a:xfrm>
            <a:off x="1029057" y="3798927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Usuários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3546038" y="3798927"/>
            <a:ext cx="205192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Perfis de fãs cadastrados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6059210" y="3798927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1:N com Eventos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801410" y="4668441"/>
            <a:ext cx="7540347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4" name="Text 11"/>
          <p:cNvSpPr/>
          <p:nvPr/>
        </p:nvSpPr>
        <p:spPr>
          <a:xfrm>
            <a:off x="1029057" y="4812149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Eventos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3546038" y="4812149"/>
            <a:ext cx="205192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Shows e encontros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6059210" y="4812149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N:N com Usuários</a:t>
            </a:r>
            <a:endParaRPr lang="en-US" sz="1750" dirty="0"/>
          </a:p>
        </p:txBody>
      </p:sp>
      <p:sp>
        <p:nvSpPr>
          <p:cNvPr id="17" name="Shape 14"/>
          <p:cNvSpPr/>
          <p:nvPr/>
        </p:nvSpPr>
        <p:spPr>
          <a:xfrm>
            <a:off x="801410" y="5318760"/>
            <a:ext cx="7540347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8" name="Text 15"/>
          <p:cNvSpPr/>
          <p:nvPr/>
        </p:nvSpPr>
        <p:spPr>
          <a:xfrm>
            <a:off x="1029057" y="5462468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Pulseiras</a:t>
            </a:r>
            <a:endParaRPr lang="en-US" sz="1750" dirty="0"/>
          </a:p>
        </p:txBody>
      </p:sp>
      <p:sp>
        <p:nvSpPr>
          <p:cNvPr id="19" name="Text 16"/>
          <p:cNvSpPr/>
          <p:nvPr/>
        </p:nvSpPr>
        <p:spPr>
          <a:xfrm>
            <a:off x="3546038" y="5462468"/>
            <a:ext cx="205192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Registro de trocas</a:t>
            </a:r>
            <a:endParaRPr lang="en-US" sz="1750" dirty="0"/>
          </a:p>
        </p:txBody>
      </p:sp>
      <p:sp>
        <p:nvSpPr>
          <p:cNvPr id="20" name="Text 17"/>
          <p:cNvSpPr/>
          <p:nvPr/>
        </p:nvSpPr>
        <p:spPr>
          <a:xfrm>
            <a:off x="6059210" y="5462468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N:N com Usuários</a:t>
            </a:r>
            <a:endParaRPr lang="en-US" sz="1750" dirty="0"/>
          </a:p>
        </p:txBody>
      </p:sp>
      <p:sp>
        <p:nvSpPr>
          <p:cNvPr id="21" name="Shape 18"/>
          <p:cNvSpPr/>
          <p:nvPr/>
        </p:nvSpPr>
        <p:spPr>
          <a:xfrm>
            <a:off x="801410" y="5969079"/>
            <a:ext cx="7540347" cy="101322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2" name="Text 19"/>
          <p:cNvSpPr/>
          <p:nvPr/>
        </p:nvSpPr>
        <p:spPr>
          <a:xfrm>
            <a:off x="1029057" y="6112788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Interações</a:t>
            </a:r>
            <a:endParaRPr lang="en-US" sz="1750" dirty="0"/>
          </a:p>
        </p:txBody>
      </p:sp>
      <p:sp>
        <p:nvSpPr>
          <p:cNvPr id="23" name="Text 20"/>
          <p:cNvSpPr/>
          <p:nvPr/>
        </p:nvSpPr>
        <p:spPr>
          <a:xfrm>
            <a:off x="3546038" y="6112788"/>
            <a:ext cx="205192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Comunicações entre fãs</a:t>
            </a:r>
            <a:endParaRPr lang="en-US" sz="1750" dirty="0"/>
          </a:p>
        </p:txBody>
      </p:sp>
      <p:sp>
        <p:nvSpPr>
          <p:cNvPr id="24" name="Text 21"/>
          <p:cNvSpPr/>
          <p:nvPr/>
        </p:nvSpPr>
        <p:spPr>
          <a:xfrm>
            <a:off x="6059210" y="6112788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N:N com Eventos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44191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Friendship Bracelets: Símbolo da Comunidade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3015377"/>
            <a:ext cx="4158615" cy="257020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586906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Significado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6359485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Cada pulseira conta uma história pessoal com Taylor.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5893" y="3015377"/>
            <a:ext cx="4158615" cy="257020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35893" y="586906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Conexões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235893" y="6359485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Trocas criam laços entre fãs desconhecidos.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7995" y="3015377"/>
            <a:ext cx="4158615" cy="2570202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677995" y="586906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Criação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677995" y="6359485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Processo artesanal repleto de carinho e dedicação.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2025-06-04T14:51:24Z</dcterms:created>
  <dcterms:modified xsi:type="dcterms:W3CDTF">2025-06-04T14:51:24Z</dcterms:modified>
</cp:coreProperties>
</file>